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61" r:id="rId5"/>
    <p:sldId id="267" r:id="rId6"/>
    <p:sldId id="270" r:id="rId7"/>
    <p:sldId id="272" r:id="rId8"/>
    <p:sldId id="271" r:id="rId9"/>
    <p:sldId id="275" r:id="rId10"/>
    <p:sldId id="274" r:id="rId11"/>
    <p:sldId id="276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3792" autoAdjust="0"/>
  </p:normalViewPr>
  <p:slideViewPr>
    <p:cSldViewPr snapToGrid="0">
      <p:cViewPr varScale="1">
        <p:scale>
          <a:sx n="77" d="100"/>
          <a:sy n="77" d="100"/>
        </p:scale>
        <p:origin x="11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</a:t>
            </a:r>
            <a:r>
              <a:rPr lang="fr-FR" dirty="0" err="1"/>
              <a:t>execution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3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1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5" Type="http://schemas.openxmlformats.org/officeDocument/2006/relationships/image" Target="../media/image19.svg"/><Relationship Id="rId15" Type="http://schemas.openxmlformats.org/officeDocument/2006/relationships/image" Target="../media/image35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18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10" Type="http://schemas.openxmlformats.org/officeDocument/2006/relationships/image" Target="../media/image40.png"/><Relationship Id="rId19" Type="http://schemas.openxmlformats.org/officeDocument/2006/relationships/image" Target="../media/image42.png"/><Relationship Id="rId4" Type="http://schemas.openxmlformats.org/officeDocument/2006/relationships/image" Target="../media/image21.svg"/><Relationship Id="rId9" Type="http://schemas.openxmlformats.org/officeDocument/2006/relationships/image" Target="../media/image3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3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</a:t>
            </a:r>
            <a:r>
              <a:rPr lang="fr-FR" dirty="0" err="1"/>
              <a:t>manoeuvre</a:t>
            </a:r>
            <a:endParaRPr lang="fr-FR" dirty="0"/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25" name="Graphique 13" descr="Groupe de personnes avec un remplissage uni">
            <a:extLst>
              <a:ext uri="{FF2B5EF4-FFF2-40B4-BE49-F238E27FC236}">
                <a16:creationId xmlns:a16="http://schemas.microsoft.com/office/drawing/2014/main" id="{80707B3F-6700-3AB3-B68B-752D38CBA8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5185" y="3673871"/>
            <a:ext cx="466919" cy="47796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561988" y="4025752"/>
            <a:ext cx="964111" cy="1025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200857" y="1342119"/>
            <a:ext cx="7828718" cy="483008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Tout travail d’un dev qui n’est pas de produire du code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plutôt de faire en sorte qu’il pourra en produire plus rapidement et de meilleure qualité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ex de git , avant on enregistrait des fichiers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en fait c’est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L’avantage en informatique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Encourager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jenkinsFile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de voir/définir comment le code sera construit testé et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hlinkClick r:id="rId15"/>
              </a:rPr>
              <a:t>https://martinfowler.com/bliki/DevOpsCulture.html</a:t>
            </a: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B0C2BB32-6CDF-DA88-79B6-BC966B5151B4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921FC0C-3BBD-4E9D-406D-CD76187535C2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575" y="1336345"/>
            <a:ext cx="581813" cy="422975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0.Clef d’installation de 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2.Installation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470392" y="4956801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1.Users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5288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1B136670-612C-BDC3-0164-B440FFF176FC}"/>
              </a:ext>
            </a:extLst>
          </p:cNvPr>
          <p:cNvSpPr/>
          <p:nvPr/>
        </p:nvSpPr>
        <p:spPr>
          <a:xfrm rot="18860296">
            <a:off x="4953212" y="3122887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54" y="3705826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528880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3856035" y="2614583"/>
            <a:ext cx="173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Action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93A773F3-6D82-B7DE-B1E0-A34B0378C0C2}"/>
              </a:ext>
            </a:extLst>
          </p:cNvPr>
          <p:cNvSpPr/>
          <p:nvPr/>
        </p:nvSpPr>
        <p:spPr>
          <a:xfrm rot="1950197">
            <a:off x="6668903" y="2776610"/>
            <a:ext cx="806917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C1D56E3C-2187-824E-4DB3-7E1AC1A8C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2160" y="214081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D9DD497-9781-41A2-83CC-9C2F55BF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3794" y="424430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B5022252-F247-8DE9-D2F4-243CF7632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0304" y="3166142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ECE3779A-FD44-544F-C103-AE8C7D90882A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71" y="1114152"/>
            <a:ext cx="1676400" cy="16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37617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9AF66396-0D23-727B-4B56-8237B537623E}"/>
              </a:ext>
            </a:extLst>
          </p:cNvPr>
          <p:cNvGrpSpPr/>
          <p:nvPr/>
        </p:nvGrpSpPr>
        <p:grpSpPr>
          <a:xfrm>
            <a:off x="7065200" y="3124200"/>
            <a:ext cx="2451318" cy="2451318"/>
            <a:chOff x="7808317" y="3500686"/>
            <a:chExt cx="2451318" cy="2451318"/>
          </a:xfrm>
        </p:grpSpPr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990F1898-C4FF-C0D7-82E9-4CFEE956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8317" y="3500686"/>
              <a:ext cx="2451318" cy="245131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79F17CB-ADBA-657E-4625-7F069FA5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64138" y="3890470"/>
              <a:ext cx="1236674" cy="1704961"/>
            </a:xfrm>
            <a:prstGeom prst="rect">
              <a:avLst/>
            </a:prstGeom>
          </p:spPr>
        </p:pic>
      </p:grp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80F4688-B356-27A9-1521-7DF80B9591CC}"/>
              </a:ext>
            </a:extLst>
          </p:cNvPr>
          <p:cNvSpPr/>
          <p:nvPr/>
        </p:nvSpPr>
        <p:spPr>
          <a:xfrm>
            <a:off x="2714625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40707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B060709D-8D3E-8BBE-C9AD-07D7BAB398FF}"/>
              </a:ext>
            </a:extLst>
          </p:cNvPr>
          <p:cNvSpPr/>
          <p:nvPr/>
        </p:nvSpPr>
        <p:spPr>
          <a:xfrm rot="16200000">
            <a:off x="4594676" y="2864357"/>
            <a:ext cx="55319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427535" y="2140810"/>
            <a:ext cx="106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Creation</a:t>
            </a:r>
            <a:endParaRPr lang="fr-FR" dirty="0"/>
          </a:p>
          <a:p>
            <a:r>
              <a:rPr lang="fr-FR" dirty="0"/>
              <a:t>D’une PR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88647C-A604-3F2D-6790-0B9B0DA03AA7}"/>
              </a:ext>
            </a:extLst>
          </p:cNvPr>
          <p:cNvSpPr txBox="1"/>
          <p:nvPr/>
        </p:nvSpPr>
        <p:spPr>
          <a:xfrm>
            <a:off x="2364139" y="2911355"/>
            <a:ext cx="132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Fermeture</a:t>
            </a:r>
          </a:p>
          <a:p>
            <a:r>
              <a:rPr lang="fr-FR" dirty="0"/>
              <a:t>D’une PR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2572</TotalTime>
  <Words>474</Words>
  <Application>Microsoft Office PowerPoint</Application>
  <PresentationFormat>Grand écran</PresentationFormat>
  <Paragraphs>72</Paragraphs>
  <Slides>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La machine</vt:lpstr>
      <vt:lpstr>IaC sur cloud DigitalOcean (Iaas) 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15</cp:revision>
  <dcterms:created xsi:type="dcterms:W3CDTF">2024-11-27T08:46:35Z</dcterms:created>
  <dcterms:modified xsi:type="dcterms:W3CDTF">2025-01-24T17:23:58Z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